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aret" charset="1" panose="00000000000000000000"/>
      <p:regular r:id="rId19"/>
    </p:embeddedFont>
    <p:embeddedFont>
      <p:font typeface="Helvetica World" charset="1" panose="020B0500040000020004"/>
      <p:regular r:id="rId20"/>
    </p:embeddedFont>
    <p:embeddedFont>
      <p:font typeface="Garet Bold" charset="1" panose="00000000000000000000"/>
      <p:regular r:id="rId21"/>
    </p:embeddedFont>
    <p:embeddedFont>
      <p:font typeface="Open Sauce" charset="1" panose="00000500000000000000"/>
      <p:regular r:id="rId22"/>
    </p:embeddedFont>
    <p:embeddedFont>
      <p:font typeface="Helvetica World Bold" charset="1" panose="020B080004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18" Target="../media/image48.png" Type="http://schemas.openxmlformats.org/officeDocument/2006/relationships/image"/><Relationship Id="rId19" Target="../media/image49.svg" Type="http://schemas.openxmlformats.org/officeDocument/2006/relationships/image"/><Relationship Id="rId2" Target="../media/image32.png" Type="http://schemas.openxmlformats.org/officeDocument/2006/relationships/image"/><Relationship Id="rId20" Target="../media/image50.png" Type="http://schemas.openxmlformats.org/officeDocument/2006/relationships/image"/><Relationship Id="rId21" Target="../media/image51.svg" Type="http://schemas.openxmlformats.org/officeDocument/2006/relationships/image"/><Relationship Id="rId22" Target="../media/image52.png" Type="http://schemas.openxmlformats.org/officeDocument/2006/relationships/image"/><Relationship Id="rId23" Target="../media/image53.svg" Type="http://schemas.openxmlformats.org/officeDocument/2006/relationships/image"/><Relationship Id="rId24" Target="../media/image54.png" Type="http://schemas.openxmlformats.org/officeDocument/2006/relationships/image"/><Relationship Id="rId25" Target="../media/image55.svg" Type="http://schemas.openxmlformats.org/officeDocument/2006/relationships/image"/><Relationship Id="rId26" Target="../media/image56.png" Type="http://schemas.openxmlformats.org/officeDocument/2006/relationships/image"/><Relationship Id="rId27" Target="../media/image57.svg" Type="http://schemas.openxmlformats.org/officeDocument/2006/relationships/image"/><Relationship Id="rId28" Target="../media/image58.png" Type="http://schemas.openxmlformats.org/officeDocument/2006/relationships/image"/><Relationship Id="rId29" Target="../media/image59.svg" Type="http://schemas.openxmlformats.org/officeDocument/2006/relationships/image"/><Relationship Id="rId3" Target="../media/image33.svg" Type="http://schemas.openxmlformats.org/officeDocument/2006/relationships/image"/><Relationship Id="rId30" Target="../media/image60.png" Type="http://schemas.openxmlformats.org/officeDocument/2006/relationships/image"/><Relationship Id="rId31" Target="../media/image61.svg" Type="http://schemas.openxmlformats.org/officeDocument/2006/relationships/image"/><Relationship Id="rId32" Target="../media/image62.png" Type="http://schemas.openxmlformats.org/officeDocument/2006/relationships/image"/><Relationship Id="rId33" Target="../media/image63.svg" Type="http://schemas.openxmlformats.org/officeDocument/2006/relationships/image"/><Relationship Id="rId34" Target="../media/image64.png" Type="http://schemas.openxmlformats.org/officeDocument/2006/relationships/image"/><Relationship Id="rId35" Target="../media/image65.svg" Type="http://schemas.openxmlformats.org/officeDocument/2006/relationships/image"/><Relationship Id="rId36" Target="../media/image66.png" Type="http://schemas.openxmlformats.org/officeDocument/2006/relationships/image"/><Relationship Id="rId37" Target="../media/image67.svg" Type="http://schemas.openxmlformats.org/officeDocument/2006/relationships/image"/><Relationship Id="rId38" Target="../media/image68.png" Type="http://schemas.openxmlformats.org/officeDocument/2006/relationships/image"/><Relationship Id="rId39" Target="../media/image69.svg" Type="http://schemas.openxmlformats.org/officeDocument/2006/relationships/image"/><Relationship Id="rId4" Target="../media/image34.png" Type="http://schemas.openxmlformats.org/officeDocument/2006/relationships/image"/><Relationship Id="rId40" Target="../media/image70.png" Type="http://schemas.openxmlformats.org/officeDocument/2006/relationships/image"/><Relationship Id="rId41" Target="../media/image71.svg" Type="http://schemas.openxmlformats.org/officeDocument/2006/relationships/image"/><Relationship Id="rId42" Target="../media/image72.png" Type="http://schemas.openxmlformats.org/officeDocument/2006/relationships/image"/><Relationship Id="rId43" Target="../media/image73.svg" Type="http://schemas.openxmlformats.org/officeDocument/2006/relationships/image"/><Relationship Id="rId44" Target="../media/image74.png" Type="http://schemas.openxmlformats.org/officeDocument/2006/relationships/image"/><Relationship Id="rId45" Target="../media/image75.svg" Type="http://schemas.openxmlformats.org/officeDocument/2006/relationships/image"/><Relationship Id="rId46" Target="../media/image76.png" Type="http://schemas.openxmlformats.org/officeDocument/2006/relationships/image"/><Relationship Id="rId47" Target="../media/image77.svg" Type="http://schemas.openxmlformats.org/officeDocument/2006/relationships/image"/><Relationship Id="rId48" Target="../media/image78.png" Type="http://schemas.openxmlformats.org/officeDocument/2006/relationships/image"/><Relationship Id="rId49" Target="../media/image79.svg" Type="http://schemas.openxmlformats.org/officeDocument/2006/relationships/image"/><Relationship Id="rId5" Target="../media/image35.svg" Type="http://schemas.openxmlformats.org/officeDocument/2006/relationships/image"/><Relationship Id="rId50" Target="../media/image80.png" Type="http://schemas.openxmlformats.org/officeDocument/2006/relationships/image"/><Relationship Id="rId51" Target="../media/image81.svg" Type="http://schemas.openxmlformats.org/officeDocument/2006/relationships/image"/><Relationship Id="rId52" Target="../media/image82.png" Type="http://schemas.openxmlformats.org/officeDocument/2006/relationships/image"/><Relationship Id="rId53" Target="../media/image83.svg" Type="http://schemas.openxmlformats.org/officeDocument/2006/relationships/image"/><Relationship Id="rId54" Target="../media/image84.png" Type="http://schemas.openxmlformats.org/officeDocument/2006/relationships/image"/><Relationship Id="rId55" Target="../media/image85.svg" Type="http://schemas.openxmlformats.org/officeDocument/2006/relationships/image"/><Relationship Id="rId56" Target="../media/image86.png" Type="http://schemas.openxmlformats.org/officeDocument/2006/relationships/image"/><Relationship Id="rId57" Target="../media/image87.svg" Type="http://schemas.openxmlformats.org/officeDocument/2006/relationships/image"/><Relationship Id="rId58" Target="../media/image88.png" Type="http://schemas.openxmlformats.org/officeDocument/2006/relationships/image"/><Relationship Id="rId59" Target="../media/image89.svg" Type="http://schemas.openxmlformats.org/officeDocument/2006/relationships/image"/><Relationship Id="rId6" Target="../media/image36.png" Type="http://schemas.openxmlformats.org/officeDocument/2006/relationships/image"/><Relationship Id="rId60" Target="../media/image90.png" Type="http://schemas.openxmlformats.org/officeDocument/2006/relationships/image"/><Relationship Id="rId61" Target="../media/image91.svg" Type="http://schemas.openxmlformats.org/officeDocument/2006/relationships/image"/><Relationship Id="rId62" Target="../media/image92.png" Type="http://schemas.openxmlformats.org/officeDocument/2006/relationships/image"/><Relationship Id="rId63" Target="../media/image93.svg" Type="http://schemas.openxmlformats.org/officeDocument/2006/relationships/image"/><Relationship Id="rId64" Target="../media/image94.png" Type="http://schemas.openxmlformats.org/officeDocument/2006/relationships/image"/><Relationship Id="rId65" Target="../media/image95.svg" Type="http://schemas.openxmlformats.org/officeDocument/2006/relationships/image"/><Relationship Id="rId66" Target="../media/image96.png" Type="http://schemas.openxmlformats.org/officeDocument/2006/relationships/image"/><Relationship Id="rId67" Target="../media/image97.svg" Type="http://schemas.openxmlformats.org/officeDocument/2006/relationships/image"/><Relationship Id="rId68" Target="../media/image98.png" Type="http://schemas.openxmlformats.org/officeDocument/2006/relationships/image"/><Relationship Id="rId69" Target="../media/image99.svg" Type="http://schemas.openxmlformats.org/officeDocument/2006/relationships/image"/><Relationship Id="rId7" Target="../media/image37.svg" Type="http://schemas.openxmlformats.org/officeDocument/2006/relationships/image"/><Relationship Id="rId70" Target="../media/image100.png" Type="http://schemas.openxmlformats.org/officeDocument/2006/relationships/image"/><Relationship Id="rId71" Target="../media/image101.svg" Type="http://schemas.openxmlformats.org/officeDocument/2006/relationships/image"/><Relationship Id="rId72" Target="../media/image102.png" Type="http://schemas.openxmlformats.org/officeDocument/2006/relationships/image"/><Relationship Id="rId73" Target="../media/image103.svg" Type="http://schemas.openxmlformats.org/officeDocument/2006/relationships/image"/><Relationship Id="rId74" Target="../media/image104.png" Type="http://schemas.openxmlformats.org/officeDocument/2006/relationships/image"/><Relationship Id="rId75" Target="../media/image105.svg" Type="http://schemas.openxmlformats.org/officeDocument/2006/relationships/image"/><Relationship Id="rId76" Target="../media/image106.png" Type="http://schemas.openxmlformats.org/officeDocument/2006/relationships/image"/><Relationship Id="rId77" Target="../media/image107.svg" Type="http://schemas.openxmlformats.org/officeDocument/2006/relationships/image"/><Relationship Id="rId78" Target="../media/image108.png" Type="http://schemas.openxmlformats.org/officeDocument/2006/relationships/image"/><Relationship Id="rId79" Target="../media/image109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72682" y="0"/>
            <a:ext cx="9115318" cy="10287000"/>
            <a:chOff x="0" y="0"/>
            <a:chExt cx="24007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07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0742">
                  <a:moveTo>
                    <a:pt x="0" y="0"/>
                  </a:moveTo>
                  <a:lnTo>
                    <a:pt x="2400742" y="0"/>
                  </a:lnTo>
                  <a:lnTo>
                    <a:pt x="24007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8332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0074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76427" y="653552"/>
            <a:ext cx="497573" cy="737642"/>
          </a:xfrm>
          <a:custGeom>
            <a:avLst/>
            <a:gdLst/>
            <a:ahLst/>
            <a:cxnLst/>
            <a:rect r="r" b="b" t="t" l="l"/>
            <a:pathLst>
              <a:path h="737642" w="497573">
                <a:moveTo>
                  <a:pt x="0" y="0"/>
                </a:moveTo>
                <a:lnTo>
                  <a:pt x="497573" y="0"/>
                </a:lnTo>
                <a:lnTo>
                  <a:pt x="497573" y="737642"/>
                </a:lnTo>
                <a:lnTo>
                  <a:pt x="0" y="73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6682" y="5549708"/>
            <a:ext cx="6687319" cy="285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58"/>
              </a:lnSpc>
            </a:pPr>
            <a:r>
              <a:rPr lang="en-US" sz="10958">
                <a:solidFill>
                  <a:srgbClr val="FFFDF2"/>
                </a:solidFill>
                <a:latin typeface="Garet"/>
                <a:ea typeface="Garet"/>
                <a:cs typeface="Garet"/>
                <a:sym typeface="Garet"/>
              </a:rPr>
              <a:t>LOOKING AHEAD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9172682" cy="8701518"/>
            <a:chOff x="0" y="0"/>
            <a:chExt cx="805283" cy="7639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05284" cy="763919"/>
            </a:xfrm>
            <a:custGeom>
              <a:avLst/>
              <a:gdLst/>
              <a:ahLst/>
              <a:cxnLst/>
              <a:rect r="r" b="b" t="t" l="l"/>
              <a:pathLst>
                <a:path h="763919" w="805284">
                  <a:moveTo>
                    <a:pt x="0" y="0"/>
                  </a:moveTo>
                  <a:lnTo>
                    <a:pt x="805284" y="0"/>
                  </a:lnTo>
                  <a:lnTo>
                    <a:pt x="805284" y="763919"/>
                  </a:lnTo>
                  <a:lnTo>
                    <a:pt x="0" y="763919"/>
                  </a:lnTo>
                  <a:close/>
                </a:path>
              </a:pathLst>
            </a:custGeom>
            <a:blipFill>
              <a:blip r:embed="rId4"/>
              <a:stretch>
                <a:fillRect l="0" t="-34278" r="0" b="-23942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V="true">
            <a:off x="12331246" y="1022373"/>
            <a:ext cx="3911600" cy="0"/>
          </a:xfrm>
          <a:prstGeom prst="line">
            <a:avLst/>
          </a:prstGeom>
          <a:ln cap="flat" w="19050">
            <a:solidFill>
              <a:srgbClr val="FFFD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2484937" y="9503784"/>
            <a:ext cx="2959194" cy="0"/>
          </a:xfrm>
          <a:prstGeom prst="line">
            <a:avLst/>
          </a:prstGeom>
          <a:ln cap="flat" w="19050">
            <a:solidFill>
              <a:srgbClr val="38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773407" y="7182887"/>
            <a:ext cx="1300593" cy="744885"/>
          </a:xfrm>
          <a:custGeom>
            <a:avLst/>
            <a:gdLst/>
            <a:ahLst/>
            <a:cxnLst/>
            <a:rect r="r" b="b" t="t" l="l"/>
            <a:pathLst>
              <a:path h="744885" w="1300593">
                <a:moveTo>
                  <a:pt x="0" y="0"/>
                </a:moveTo>
                <a:lnTo>
                  <a:pt x="1300593" y="0"/>
                </a:lnTo>
                <a:lnTo>
                  <a:pt x="1300593" y="744885"/>
                </a:lnTo>
                <a:lnTo>
                  <a:pt x="0" y="74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86682" y="8352301"/>
            <a:ext cx="6687319" cy="36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2030 Goal Planning &amp; Vision Board - Solis &amp; Myers Inc.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6682" y="825238"/>
            <a:ext cx="1610982" cy="36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October 2030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476" y="9287600"/>
            <a:ext cx="1428254" cy="36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Margo Sleet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78337" y="9287600"/>
            <a:ext cx="2623179" cy="36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Marketing Department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235" r="-11337" b="-116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1158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27301" y="8126301"/>
            <a:ext cx="1131999" cy="1131999"/>
          </a:xfrm>
          <a:custGeom>
            <a:avLst/>
            <a:gdLst/>
            <a:ahLst/>
            <a:cxnLst/>
            <a:rect r="r" b="b" t="t" l="l"/>
            <a:pathLst>
              <a:path h="1131999" w="1131999">
                <a:moveTo>
                  <a:pt x="0" y="0"/>
                </a:moveTo>
                <a:lnTo>
                  <a:pt x="1131999" y="0"/>
                </a:lnTo>
                <a:lnTo>
                  <a:pt x="1131999" y="1131999"/>
                </a:lnTo>
                <a:lnTo>
                  <a:pt x="0" y="1131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9828475" cy="1543050"/>
            <a:chOff x="0" y="0"/>
            <a:chExt cx="258857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8570" cy="406400"/>
            </a:xfrm>
            <a:custGeom>
              <a:avLst/>
              <a:gdLst/>
              <a:ahLst/>
              <a:cxnLst/>
              <a:rect r="r" b="b" t="t" l="l"/>
              <a:pathLst>
                <a:path h="406400" w="2588570">
                  <a:moveTo>
                    <a:pt x="2385370" y="0"/>
                  </a:moveTo>
                  <a:cubicBezTo>
                    <a:pt x="2497594" y="0"/>
                    <a:pt x="2588570" y="90976"/>
                    <a:pt x="2588570" y="203200"/>
                  </a:cubicBezTo>
                  <a:cubicBezTo>
                    <a:pt x="2588570" y="315424"/>
                    <a:pt x="2497594" y="406400"/>
                    <a:pt x="23853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D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58857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59392" y="1485883"/>
            <a:ext cx="8967092" cy="80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50"/>
              </a:lnSpc>
            </a:pPr>
            <a:r>
              <a:rPr lang="en-US" sz="6500" spc="-130">
                <a:solidFill>
                  <a:srgbClr val="FFFDF2"/>
                </a:solidFill>
                <a:latin typeface="Garet"/>
                <a:ea typeface="Garet"/>
                <a:cs typeface="Garet"/>
                <a:sym typeface="Garet"/>
              </a:rPr>
              <a:t>2030 VISION 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695" t="83" r="554" b="19921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10800000">
            <a:off x="-69160" y="-8149880"/>
            <a:ext cx="18357160" cy="18357160"/>
          </a:xfrm>
          <a:custGeom>
            <a:avLst/>
            <a:gdLst/>
            <a:ahLst/>
            <a:cxnLst/>
            <a:rect r="r" b="b" t="t" l="l"/>
            <a:pathLst>
              <a:path h="18357160" w="18357160">
                <a:moveTo>
                  <a:pt x="0" y="0"/>
                </a:moveTo>
                <a:lnTo>
                  <a:pt x="18357160" y="0"/>
                </a:lnTo>
                <a:lnTo>
                  <a:pt x="18357160" y="18357160"/>
                </a:lnTo>
                <a:lnTo>
                  <a:pt x="0" y="18357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34701" y="4048946"/>
            <a:ext cx="5866545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8332C"/>
                </a:solidFill>
                <a:latin typeface="Open Sauce"/>
                <a:ea typeface="Open Sauce"/>
                <a:cs typeface="Open Sauce"/>
                <a:sym typeface="Open Sauce"/>
              </a:rPr>
              <a:t>— Your name here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59973" y="1676587"/>
            <a:ext cx="9416000" cy="243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399"/>
              </a:lnSpc>
              <a:spcBef>
                <a:spcPct val="0"/>
              </a:spcBef>
            </a:pPr>
            <a:r>
              <a:rPr lang="en-US" sz="9399" strike="noStrike" u="none">
                <a:solidFill>
                  <a:srgbClr val="38332C"/>
                </a:solidFill>
                <a:latin typeface="Garet"/>
                <a:ea typeface="Garet"/>
                <a:cs typeface="Garet"/>
                <a:sym typeface="Garet"/>
              </a:rPr>
              <a:t>Add a personal mantra here.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865" y="2300537"/>
            <a:ext cx="5097641" cy="7400322"/>
            <a:chOff x="0" y="0"/>
            <a:chExt cx="1342589" cy="1949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2589" cy="1949056"/>
            </a:xfrm>
            <a:custGeom>
              <a:avLst/>
              <a:gdLst/>
              <a:ahLst/>
              <a:cxnLst/>
              <a:rect r="r" b="b" t="t" l="l"/>
              <a:pathLst>
                <a:path h="1949056" w="1342589">
                  <a:moveTo>
                    <a:pt x="30375" y="0"/>
                  </a:moveTo>
                  <a:lnTo>
                    <a:pt x="1312214" y="0"/>
                  </a:lnTo>
                  <a:cubicBezTo>
                    <a:pt x="1320270" y="0"/>
                    <a:pt x="1327996" y="3200"/>
                    <a:pt x="1333692" y="8896"/>
                  </a:cubicBezTo>
                  <a:cubicBezTo>
                    <a:pt x="1339388" y="14593"/>
                    <a:pt x="1342589" y="22319"/>
                    <a:pt x="1342589" y="30375"/>
                  </a:cubicBezTo>
                  <a:lnTo>
                    <a:pt x="1342589" y="1918682"/>
                  </a:lnTo>
                  <a:cubicBezTo>
                    <a:pt x="1342589" y="1935457"/>
                    <a:pt x="1328989" y="1949056"/>
                    <a:pt x="1312214" y="1949056"/>
                  </a:cubicBezTo>
                  <a:lnTo>
                    <a:pt x="30375" y="1949056"/>
                  </a:lnTo>
                  <a:cubicBezTo>
                    <a:pt x="22319" y="1949056"/>
                    <a:pt x="14593" y="1945856"/>
                    <a:pt x="8896" y="1940159"/>
                  </a:cubicBezTo>
                  <a:cubicBezTo>
                    <a:pt x="3200" y="1934463"/>
                    <a:pt x="0" y="1926737"/>
                    <a:pt x="0" y="1918682"/>
                  </a:cubicBezTo>
                  <a:lnTo>
                    <a:pt x="0" y="30375"/>
                  </a:lnTo>
                  <a:cubicBezTo>
                    <a:pt x="0" y="13599"/>
                    <a:pt x="13599" y="0"/>
                    <a:pt x="30375" y="0"/>
                  </a:cubicBezTo>
                  <a:close/>
                </a:path>
              </a:pathLst>
            </a:custGeom>
            <a:solidFill>
              <a:srgbClr val="FFFDF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2589" cy="198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60156" y="2300537"/>
            <a:ext cx="11512980" cy="7400322"/>
            <a:chOff x="0" y="0"/>
            <a:chExt cx="3032225" cy="19490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2225" cy="1949056"/>
            </a:xfrm>
            <a:custGeom>
              <a:avLst/>
              <a:gdLst/>
              <a:ahLst/>
              <a:cxnLst/>
              <a:rect r="r" b="b" t="t" l="l"/>
              <a:pathLst>
                <a:path h="1949056" w="3032225">
                  <a:moveTo>
                    <a:pt x="13449" y="0"/>
                  </a:moveTo>
                  <a:lnTo>
                    <a:pt x="3018776" y="0"/>
                  </a:lnTo>
                  <a:cubicBezTo>
                    <a:pt x="3022343" y="0"/>
                    <a:pt x="3025764" y="1417"/>
                    <a:pt x="3028286" y="3939"/>
                  </a:cubicBezTo>
                  <a:cubicBezTo>
                    <a:pt x="3030808" y="6461"/>
                    <a:pt x="3032225" y="9882"/>
                    <a:pt x="3032225" y="13449"/>
                  </a:cubicBezTo>
                  <a:lnTo>
                    <a:pt x="3032225" y="1935607"/>
                  </a:lnTo>
                  <a:cubicBezTo>
                    <a:pt x="3032225" y="1939174"/>
                    <a:pt x="3030808" y="1942595"/>
                    <a:pt x="3028286" y="1945117"/>
                  </a:cubicBezTo>
                  <a:cubicBezTo>
                    <a:pt x="3025764" y="1947639"/>
                    <a:pt x="3022343" y="1949056"/>
                    <a:pt x="3018776" y="1949056"/>
                  </a:cubicBezTo>
                  <a:lnTo>
                    <a:pt x="13449" y="1949056"/>
                  </a:lnTo>
                  <a:cubicBezTo>
                    <a:pt x="9882" y="1949056"/>
                    <a:pt x="6461" y="1947639"/>
                    <a:pt x="3939" y="1945117"/>
                  </a:cubicBezTo>
                  <a:cubicBezTo>
                    <a:pt x="1417" y="1942595"/>
                    <a:pt x="0" y="1939174"/>
                    <a:pt x="0" y="1935607"/>
                  </a:cubicBezTo>
                  <a:lnTo>
                    <a:pt x="0" y="13449"/>
                  </a:lnTo>
                  <a:cubicBezTo>
                    <a:pt x="0" y="9882"/>
                    <a:pt x="1417" y="6461"/>
                    <a:pt x="3939" y="3939"/>
                  </a:cubicBezTo>
                  <a:cubicBezTo>
                    <a:pt x="6461" y="1417"/>
                    <a:pt x="9882" y="0"/>
                    <a:pt x="13449" y="0"/>
                  </a:cubicBezTo>
                  <a:close/>
                </a:path>
              </a:pathLst>
            </a:custGeom>
            <a:solidFill>
              <a:srgbClr val="FFFDF2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2225" cy="198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4558" y="2712744"/>
            <a:ext cx="4318255" cy="731744"/>
            <a:chOff x="0" y="0"/>
            <a:chExt cx="1137318" cy="1927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7318" cy="192723"/>
            </a:xfrm>
            <a:custGeom>
              <a:avLst/>
              <a:gdLst/>
              <a:ahLst/>
              <a:cxnLst/>
              <a:rect r="r" b="b" t="t" l="l"/>
              <a:pathLst>
                <a:path h="192723" w="1137318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56866"/>
                  </a:lnTo>
                  <a:cubicBezTo>
                    <a:pt x="1137318" y="166376"/>
                    <a:pt x="1133540" y="175496"/>
                    <a:pt x="1126816" y="182221"/>
                  </a:cubicBezTo>
                  <a:cubicBezTo>
                    <a:pt x="1120092" y="188945"/>
                    <a:pt x="1110971" y="192723"/>
                    <a:pt x="1101462" y="192723"/>
                  </a:cubicBezTo>
                  <a:lnTo>
                    <a:pt x="35857" y="192723"/>
                  </a:lnTo>
                  <a:cubicBezTo>
                    <a:pt x="26347" y="192723"/>
                    <a:pt x="17227" y="188945"/>
                    <a:pt x="10502" y="182221"/>
                  </a:cubicBezTo>
                  <a:cubicBezTo>
                    <a:pt x="3778" y="175496"/>
                    <a:pt x="0" y="166376"/>
                    <a:pt x="0" y="156866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38332C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137318" cy="192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49">
                  <a:solidFill>
                    <a:srgbClr val="FFFDF2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Fonts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23087" y="2712744"/>
            <a:ext cx="4368067" cy="731744"/>
            <a:chOff x="0" y="0"/>
            <a:chExt cx="1150437" cy="1927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0437" cy="192723"/>
            </a:xfrm>
            <a:custGeom>
              <a:avLst/>
              <a:gdLst/>
              <a:ahLst/>
              <a:cxnLst/>
              <a:rect r="r" b="b" t="t" l="l"/>
              <a:pathLst>
                <a:path h="192723" w="1150437">
                  <a:moveTo>
                    <a:pt x="35448" y="0"/>
                  </a:moveTo>
                  <a:lnTo>
                    <a:pt x="1114989" y="0"/>
                  </a:lnTo>
                  <a:cubicBezTo>
                    <a:pt x="1124391" y="0"/>
                    <a:pt x="1133407" y="3735"/>
                    <a:pt x="1140055" y="10382"/>
                  </a:cubicBezTo>
                  <a:cubicBezTo>
                    <a:pt x="1146703" y="17030"/>
                    <a:pt x="1150437" y="26046"/>
                    <a:pt x="1150437" y="35448"/>
                  </a:cubicBezTo>
                  <a:lnTo>
                    <a:pt x="1150437" y="157275"/>
                  </a:lnTo>
                  <a:cubicBezTo>
                    <a:pt x="1150437" y="166676"/>
                    <a:pt x="1146703" y="175693"/>
                    <a:pt x="1140055" y="182340"/>
                  </a:cubicBezTo>
                  <a:cubicBezTo>
                    <a:pt x="1133407" y="188988"/>
                    <a:pt x="1124391" y="192723"/>
                    <a:pt x="1114989" y="192723"/>
                  </a:cubicBezTo>
                  <a:lnTo>
                    <a:pt x="35448" y="192723"/>
                  </a:lnTo>
                  <a:cubicBezTo>
                    <a:pt x="26046" y="192723"/>
                    <a:pt x="17030" y="188988"/>
                    <a:pt x="10382" y="182340"/>
                  </a:cubicBezTo>
                  <a:cubicBezTo>
                    <a:pt x="3735" y="175693"/>
                    <a:pt x="0" y="166676"/>
                    <a:pt x="0" y="157275"/>
                  </a:cubicBezTo>
                  <a:lnTo>
                    <a:pt x="0" y="35448"/>
                  </a:lnTo>
                  <a:cubicBezTo>
                    <a:pt x="0" y="26046"/>
                    <a:pt x="3735" y="17030"/>
                    <a:pt x="10382" y="10382"/>
                  </a:cubicBezTo>
                  <a:cubicBezTo>
                    <a:pt x="17030" y="3735"/>
                    <a:pt x="26046" y="0"/>
                    <a:pt x="35448" y="0"/>
                  </a:cubicBezTo>
                  <a:close/>
                </a:path>
              </a:pathLst>
            </a:custGeom>
            <a:solidFill>
              <a:srgbClr val="38332C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150437" cy="192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49" strike="noStrike" u="none">
                  <a:solidFill>
                    <a:srgbClr val="FFFDF2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Design Elements / Icons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4558" y="7347143"/>
            <a:ext cx="4318255" cy="731744"/>
            <a:chOff x="0" y="0"/>
            <a:chExt cx="1137318" cy="1927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7318" cy="192723"/>
            </a:xfrm>
            <a:custGeom>
              <a:avLst/>
              <a:gdLst/>
              <a:ahLst/>
              <a:cxnLst/>
              <a:rect r="r" b="b" t="t" l="l"/>
              <a:pathLst>
                <a:path h="192723" w="1137318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56866"/>
                  </a:lnTo>
                  <a:cubicBezTo>
                    <a:pt x="1137318" y="166376"/>
                    <a:pt x="1133540" y="175496"/>
                    <a:pt x="1126816" y="182221"/>
                  </a:cubicBezTo>
                  <a:cubicBezTo>
                    <a:pt x="1120092" y="188945"/>
                    <a:pt x="1110971" y="192723"/>
                    <a:pt x="1101462" y="192723"/>
                  </a:cubicBezTo>
                  <a:lnTo>
                    <a:pt x="35857" y="192723"/>
                  </a:lnTo>
                  <a:cubicBezTo>
                    <a:pt x="26347" y="192723"/>
                    <a:pt x="17227" y="188945"/>
                    <a:pt x="10502" y="182221"/>
                  </a:cubicBezTo>
                  <a:cubicBezTo>
                    <a:pt x="3778" y="175496"/>
                    <a:pt x="0" y="166376"/>
                    <a:pt x="0" y="156866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38332C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137318" cy="192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49">
                  <a:solidFill>
                    <a:srgbClr val="FFFDF2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Colors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9355" y="8261080"/>
            <a:ext cx="725897" cy="72589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064714" y="8261080"/>
            <a:ext cx="725897" cy="72589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943011" y="8261080"/>
            <a:ext cx="725897" cy="72589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19515" y="8261080"/>
            <a:ext cx="725897" cy="72589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978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696916" y="8261080"/>
            <a:ext cx="725897" cy="72589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332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73043" y="3668094"/>
            <a:ext cx="4181285" cy="51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"/>
              </a:lnSpc>
            </a:pPr>
            <a:r>
              <a:rPr lang="en-US" sz="1700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presentation template</a:t>
            </a:r>
          </a:p>
          <a:p>
            <a:pPr algn="ctr">
              <a:lnSpc>
                <a:spcPts val="2074"/>
              </a:lnSpc>
            </a:pPr>
            <a:r>
              <a:rPr lang="en-US" sz="1700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the following free fonts: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6102" y="6760872"/>
            <a:ext cx="4368067" cy="26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"/>
              </a:lnSpc>
            </a:pPr>
            <a:r>
              <a:rPr lang="en-US" sz="17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You can find these fonts online too.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88417" y="5015260"/>
            <a:ext cx="3150536" cy="36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269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Garet Bold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23971" y="5994577"/>
            <a:ext cx="3479429" cy="28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09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Helvetica World Regular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19155" y="4680983"/>
            <a:ext cx="1889061" cy="23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5"/>
              </a:lnSpc>
            </a:pPr>
            <a:r>
              <a:rPr lang="en-US" b="true" sz="159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TITLES: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19155" y="5681676"/>
            <a:ext cx="1889061" cy="23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5"/>
              </a:lnSpc>
            </a:pPr>
            <a:r>
              <a:rPr lang="en-US" b="true" sz="159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BODY TEXT: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9355" y="9082075"/>
            <a:ext cx="725897" cy="21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#FFFFFF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64714" y="9082075"/>
            <a:ext cx="725897" cy="21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#F4F4F4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943011" y="9082075"/>
            <a:ext cx="725897" cy="21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#D9D9D9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819515" y="9082075"/>
            <a:ext cx="725897" cy="21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#ED7843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96916" y="9082075"/>
            <a:ext cx="725897" cy="21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#38332C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800933" y="1709954"/>
            <a:ext cx="10686133" cy="32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20"/>
              </a:lnSpc>
            </a:pPr>
            <a:r>
              <a:rPr lang="en-US" sz="21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these in your presentation. Delete or hide this page before presenting.</a:t>
            </a:r>
            <a:r>
              <a:rPr lang="en-US" sz="21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69973" y="816077"/>
            <a:ext cx="7348055" cy="742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00"/>
              </a:lnSpc>
              <a:spcBef>
                <a:spcPct val="0"/>
              </a:spcBef>
            </a:pPr>
            <a:r>
              <a:rPr lang="en-US" sz="5600" strike="noStrike" u="none">
                <a:solidFill>
                  <a:srgbClr val="FFFDF2"/>
                </a:solidFill>
                <a:latin typeface="Garet"/>
                <a:ea typeface="Garet"/>
                <a:cs typeface="Garet"/>
                <a:sym typeface="Garet"/>
              </a:rPr>
              <a:t>Resource Page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6665044" y="4036256"/>
            <a:ext cx="10303203" cy="4818563"/>
            <a:chOff x="0" y="0"/>
            <a:chExt cx="13737604" cy="642475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148846" y="5365364"/>
              <a:ext cx="550375" cy="1022657"/>
            </a:xfrm>
            <a:custGeom>
              <a:avLst/>
              <a:gdLst/>
              <a:ahLst/>
              <a:cxnLst/>
              <a:rect r="r" b="b" t="t" l="l"/>
              <a:pathLst>
                <a:path h="1022657" w="550375">
                  <a:moveTo>
                    <a:pt x="0" y="0"/>
                  </a:moveTo>
                  <a:lnTo>
                    <a:pt x="550375" y="0"/>
                  </a:lnTo>
                  <a:lnTo>
                    <a:pt x="550375" y="1022656"/>
                  </a:lnTo>
                  <a:lnTo>
                    <a:pt x="0" y="1022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1132055" y="1843058"/>
              <a:ext cx="966416" cy="831118"/>
            </a:xfrm>
            <a:custGeom>
              <a:avLst/>
              <a:gdLst/>
              <a:ahLst/>
              <a:cxnLst/>
              <a:rect r="r" b="b" t="t" l="l"/>
              <a:pathLst>
                <a:path h="831118" w="966416">
                  <a:moveTo>
                    <a:pt x="0" y="0"/>
                  </a:moveTo>
                  <a:lnTo>
                    <a:pt x="966416" y="0"/>
                  </a:lnTo>
                  <a:lnTo>
                    <a:pt x="966416" y="831118"/>
                  </a:lnTo>
                  <a:lnTo>
                    <a:pt x="0" y="83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2975047" y="3558715"/>
              <a:ext cx="686872" cy="949194"/>
            </a:xfrm>
            <a:custGeom>
              <a:avLst/>
              <a:gdLst/>
              <a:ahLst/>
              <a:cxnLst/>
              <a:rect r="r" b="b" t="t" l="l"/>
              <a:pathLst>
                <a:path h="949194" w="686872">
                  <a:moveTo>
                    <a:pt x="0" y="0"/>
                  </a:moveTo>
                  <a:lnTo>
                    <a:pt x="686872" y="0"/>
                  </a:lnTo>
                  <a:lnTo>
                    <a:pt x="686872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806685" y="3609278"/>
              <a:ext cx="565892" cy="848067"/>
            </a:xfrm>
            <a:custGeom>
              <a:avLst/>
              <a:gdLst/>
              <a:ahLst/>
              <a:cxnLst/>
              <a:rect r="r" b="b" t="t" l="l"/>
              <a:pathLst>
                <a:path h="848067" w="565892">
                  <a:moveTo>
                    <a:pt x="0" y="0"/>
                  </a:moveTo>
                  <a:lnTo>
                    <a:pt x="565892" y="0"/>
                  </a:lnTo>
                  <a:lnTo>
                    <a:pt x="565892" y="848067"/>
                  </a:lnTo>
                  <a:lnTo>
                    <a:pt x="0" y="848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2799099" y="5452658"/>
              <a:ext cx="938505" cy="848067"/>
            </a:xfrm>
            <a:custGeom>
              <a:avLst/>
              <a:gdLst/>
              <a:ahLst/>
              <a:cxnLst/>
              <a:rect r="r" b="b" t="t" l="l"/>
              <a:pathLst>
                <a:path h="848067" w="938505">
                  <a:moveTo>
                    <a:pt x="0" y="0"/>
                  </a:moveTo>
                  <a:lnTo>
                    <a:pt x="938505" y="0"/>
                  </a:lnTo>
                  <a:lnTo>
                    <a:pt x="938505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12799099" y="55226"/>
              <a:ext cx="848067" cy="848067"/>
            </a:xfrm>
            <a:custGeom>
              <a:avLst/>
              <a:gdLst/>
              <a:ahLst/>
              <a:cxnLst/>
              <a:rect r="r" b="b" t="t" l="l"/>
              <a:pathLst>
                <a:path h="848067" w="848067">
                  <a:moveTo>
                    <a:pt x="0" y="0"/>
                  </a:moveTo>
                  <a:lnTo>
                    <a:pt x="848068" y="0"/>
                  </a:lnTo>
                  <a:lnTo>
                    <a:pt x="848068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1144774" y="122739"/>
              <a:ext cx="1160275" cy="713042"/>
            </a:xfrm>
            <a:custGeom>
              <a:avLst/>
              <a:gdLst/>
              <a:ahLst/>
              <a:cxnLst/>
              <a:rect r="r" b="b" t="t" l="l"/>
              <a:pathLst>
                <a:path h="713042" w="1160275">
                  <a:moveTo>
                    <a:pt x="0" y="0"/>
                  </a:moveTo>
                  <a:lnTo>
                    <a:pt x="1160275" y="0"/>
                  </a:lnTo>
                  <a:lnTo>
                    <a:pt x="1160275" y="713042"/>
                  </a:lnTo>
                  <a:lnTo>
                    <a:pt x="0" y="713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2712724" y="1784020"/>
              <a:ext cx="949194" cy="949194"/>
            </a:xfrm>
            <a:custGeom>
              <a:avLst/>
              <a:gdLst/>
              <a:ahLst/>
              <a:cxnLst/>
              <a:rect r="r" b="b" t="t" l="l"/>
              <a:pathLst>
                <a:path h="949194" w="949194">
                  <a:moveTo>
                    <a:pt x="0" y="0"/>
                  </a:moveTo>
                  <a:lnTo>
                    <a:pt x="949195" y="0"/>
                  </a:lnTo>
                  <a:lnTo>
                    <a:pt x="94919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1470710" y="5402095"/>
              <a:ext cx="660984" cy="949194"/>
            </a:xfrm>
            <a:custGeom>
              <a:avLst/>
              <a:gdLst/>
              <a:ahLst/>
              <a:cxnLst/>
              <a:rect r="r" b="b" t="t" l="l"/>
              <a:pathLst>
                <a:path h="949194" w="660984">
                  <a:moveTo>
                    <a:pt x="0" y="0"/>
                  </a:moveTo>
                  <a:lnTo>
                    <a:pt x="660984" y="0"/>
                  </a:lnTo>
                  <a:lnTo>
                    <a:pt x="660984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6835811" y="4663"/>
              <a:ext cx="833565" cy="949194"/>
            </a:xfrm>
            <a:custGeom>
              <a:avLst/>
              <a:gdLst/>
              <a:ahLst/>
              <a:cxnLst/>
              <a:rect r="r" b="b" t="t" l="l"/>
              <a:pathLst>
                <a:path h="949194" w="833565">
                  <a:moveTo>
                    <a:pt x="0" y="0"/>
                  </a:moveTo>
                  <a:lnTo>
                    <a:pt x="833565" y="0"/>
                  </a:lnTo>
                  <a:lnTo>
                    <a:pt x="833565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9550197" y="152104"/>
              <a:ext cx="1100526" cy="654313"/>
            </a:xfrm>
            <a:custGeom>
              <a:avLst/>
              <a:gdLst/>
              <a:ahLst/>
              <a:cxnLst/>
              <a:rect r="r" b="b" t="t" l="l"/>
              <a:pathLst>
                <a:path h="654313" w="1100526">
                  <a:moveTo>
                    <a:pt x="0" y="0"/>
                  </a:moveTo>
                  <a:lnTo>
                    <a:pt x="1100526" y="0"/>
                  </a:lnTo>
                  <a:lnTo>
                    <a:pt x="1100526" y="654313"/>
                  </a:lnTo>
                  <a:lnTo>
                    <a:pt x="0" y="654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342118" y="55226"/>
              <a:ext cx="848067" cy="848067"/>
            </a:xfrm>
            <a:custGeom>
              <a:avLst/>
              <a:gdLst/>
              <a:ahLst/>
              <a:cxnLst/>
              <a:rect r="r" b="b" t="t" l="l"/>
              <a:pathLst>
                <a:path h="848067" w="848067">
                  <a:moveTo>
                    <a:pt x="0" y="0"/>
                  </a:moveTo>
                  <a:lnTo>
                    <a:pt x="848067" y="0"/>
                  </a:lnTo>
                  <a:lnTo>
                    <a:pt x="848067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55226"/>
              <a:ext cx="848067" cy="848067"/>
            </a:xfrm>
            <a:custGeom>
              <a:avLst/>
              <a:gdLst/>
              <a:ahLst/>
              <a:cxnLst/>
              <a:rect r="r" b="b" t="t" l="l"/>
              <a:pathLst>
                <a:path h="848067" w="848067">
                  <a:moveTo>
                    <a:pt x="0" y="0"/>
                  </a:moveTo>
                  <a:lnTo>
                    <a:pt x="848067" y="0"/>
                  </a:lnTo>
                  <a:lnTo>
                    <a:pt x="848067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5400615" y="30077"/>
              <a:ext cx="941146" cy="898366"/>
            </a:xfrm>
            <a:custGeom>
              <a:avLst/>
              <a:gdLst/>
              <a:ahLst/>
              <a:cxnLst/>
              <a:rect r="r" b="b" t="t" l="l"/>
              <a:pathLst>
                <a:path h="898366" w="941146">
                  <a:moveTo>
                    <a:pt x="0" y="0"/>
                  </a:moveTo>
                  <a:lnTo>
                    <a:pt x="941145" y="0"/>
                  </a:lnTo>
                  <a:lnTo>
                    <a:pt x="941145" y="898366"/>
                  </a:lnTo>
                  <a:lnTo>
                    <a:pt x="0" y="898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2684236" y="4663"/>
              <a:ext cx="942291" cy="949194"/>
            </a:xfrm>
            <a:custGeom>
              <a:avLst/>
              <a:gdLst/>
              <a:ahLst/>
              <a:cxnLst/>
              <a:rect r="r" b="b" t="t" l="l"/>
              <a:pathLst>
                <a:path h="949194" w="942291">
                  <a:moveTo>
                    <a:pt x="0" y="0"/>
                  </a:moveTo>
                  <a:lnTo>
                    <a:pt x="942291" y="0"/>
                  </a:lnTo>
                  <a:lnTo>
                    <a:pt x="942291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4120578" y="0"/>
              <a:ext cx="785987" cy="958520"/>
            </a:xfrm>
            <a:custGeom>
              <a:avLst/>
              <a:gdLst/>
              <a:ahLst/>
              <a:cxnLst/>
              <a:rect r="r" b="b" t="t" l="l"/>
              <a:pathLst>
                <a:path h="958520" w="785987">
                  <a:moveTo>
                    <a:pt x="0" y="0"/>
                  </a:moveTo>
                  <a:lnTo>
                    <a:pt x="785986" y="0"/>
                  </a:lnTo>
                  <a:lnTo>
                    <a:pt x="785986" y="958520"/>
                  </a:lnTo>
                  <a:lnTo>
                    <a:pt x="0" y="958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8163427" y="30452"/>
              <a:ext cx="892720" cy="897616"/>
            </a:xfrm>
            <a:custGeom>
              <a:avLst/>
              <a:gdLst/>
              <a:ahLst/>
              <a:cxnLst/>
              <a:rect r="r" b="b" t="t" l="l"/>
              <a:pathLst>
                <a:path h="897616" w="892720">
                  <a:moveTo>
                    <a:pt x="0" y="0"/>
                  </a:moveTo>
                  <a:lnTo>
                    <a:pt x="892719" y="0"/>
                  </a:lnTo>
                  <a:lnTo>
                    <a:pt x="892719" y="897616"/>
                  </a:lnTo>
                  <a:lnTo>
                    <a:pt x="0" y="897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8052568" y="1784020"/>
              <a:ext cx="766259" cy="949194"/>
            </a:xfrm>
            <a:custGeom>
              <a:avLst/>
              <a:gdLst/>
              <a:ahLst/>
              <a:cxnLst/>
              <a:rect r="r" b="b" t="t" l="l"/>
              <a:pathLst>
                <a:path h="949194" w="766259">
                  <a:moveTo>
                    <a:pt x="0" y="0"/>
                  </a:moveTo>
                  <a:lnTo>
                    <a:pt x="766259" y="0"/>
                  </a:lnTo>
                  <a:lnTo>
                    <a:pt x="766259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6406583" y="1784020"/>
              <a:ext cx="1031733" cy="949194"/>
            </a:xfrm>
            <a:custGeom>
              <a:avLst/>
              <a:gdLst/>
              <a:ahLst/>
              <a:cxnLst/>
              <a:rect r="r" b="b" t="t" l="l"/>
              <a:pathLst>
                <a:path h="949194" w="1031733">
                  <a:moveTo>
                    <a:pt x="0" y="0"/>
                  </a:moveTo>
                  <a:lnTo>
                    <a:pt x="1031733" y="0"/>
                  </a:lnTo>
                  <a:lnTo>
                    <a:pt x="1031733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9433080" y="1947006"/>
              <a:ext cx="1084722" cy="623222"/>
            </a:xfrm>
            <a:custGeom>
              <a:avLst/>
              <a:gdLst/>
              <a:ahLst/>
              <a:cxnLst/>
              <a:rect r="r" b="b" t="t" l="l"/>
              <a:pathLst>
                <a:path h="623222" w="1084722">
                  <a:moveTo>
                    <a:pt x="0" y="0"/>
                  </a:moveTo>
                  <a:lnTo>
                    <a:pt x="1084722" y="0"/>
                  </a:lnTo>
                  <a:lnTo>
                    <a:pt x="1084722" y="623223"/>
                  </a:lnTo>
                  <a:lnTo>
                    <a:pt x="0" y="623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3281414" y="1784020"/>
              <a:ext cx="949194" cy="949194"/>
            </a:xfrm>
            <a:custGeom>
              <a:avLst/>
              <a:gdLst/>
              <a:ahLst/>
              <a:cxnLst/>
              <a:rect r="r" b="b" t="t" l="l"/>
              <a:pathLst>
                <a:path h="949194" w="949194">
                  <a:moveTo>
                    <a:pt x="0" y="0"/>
                  </a:moveTo>
                  <a:lnTo>
                    <a:pt x="949195" y="0"/>
                  </a:lnTo>
                  <a:lnTo>
                    <a:pt x="94919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0" y="1784020"/>
              <a:ext cx="1103714" cy="949194"/>
            </a:xfrm>
            <a:custGeom>
              <a:avLst/>
              <a:gdLst/>
              <a:ahLst/>
              <a:cxnLst/>
              <a:rect r="r" b="b" t="t" l="l"/>
              <a:pathLst>
                <a:path h="949194" w="1103714">
                  <a:moveTo>
                    <a:pt x="0" y="0"/>
                  </a:moveTo>
                  <a:lnTo>
                    <a:pt x="1103714" y="0"/>
                  </a:lnTo>
                  <a:lnTo>
                    <a:pt x="1103714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4844861" y="1784020"/>
              <a:ext cx="947469" cy="949194"/>
            </a:xfrm>
            <a:custGeom>
              <a:avLst/>
              <a:gdLst/>
              <a:ahLst/>
              <a:cxnLst/>
              <a:rect r="r" b="b" t="t" l="l"/>
              <a:pathLst>
                <a:path h="949194" w="947469">
                  <a:moveTo>
                    <a:pt x="0" y="0"/>
                  </a:moveTo>
                  <a:lnTo>
                    <a:pt x="947469" y="0"/>
                  </a:lnTo>
                  <a:lnTo>
                    <a:pt x="947469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717967" y="1784020"/>
              <a:ext cx="949194" cy="949194"/>
            </a:xfrm>
            <a:custGeom>
              <a:avLst/>
              <a:gdLst/>
              <a:ahLst/>
              <a:cxnLst/>
              <a:rect r="r" b="b" t="t" l="l"/>
              <a:pathLst>
                <a:path h="949194" w="949194">
                  <a:moveTo>
                    <a:pt x="0" y="0"/>
                  </a:moveTo>
                  <a:lnTo>
                    <a:pt x="949195" y="0"/>
                  </a:lnTo>
                  <a:lnTo>
                    <a:pt x="94919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7317273" y="3622879"/>
              <a:ext cx="1040268" cy="820866"/>
            </a:xfrm>
            <a:custGeom>
              <a:avLst/>
              <a:gdLst/>
              <a:ahLst/>
              <a:cxnLst/>
              <a:rect r="r" b="b" t="t" l="l"/>
              <a:pathLst>
                <a:path h="820866" w="1040268">
                  <a:moveTo>
                    <a:pt x="0" y="0"/>
                  </a:moveTo>
                  <a:lnTo>
                    <a:pt x="1040269" y="0"/>
                  </a:lnTo>
                  <a:lnTo>
                    <a:pt x="1040269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5641959" y="3710483"/>
              <a:ext cx="1072844" cy="645657"/>
            </a:xfrm>
            <a:custGeom>
              <a:avLst/>
              <a:gdLst/>
              <a:ahLst/>
              <a:cxnLst/>
              <a:rect r="r" b="b" t="t" l="l"/>
              <a:pathLst>
                <a:path h="645657" w="1072844">
                  <a:moveTo>
                    <a:pt x="0" y="0"/>
                  </a:moveTo>
                  <a:lnTo>
                    <a:pt x="1072844" y="0"/>
                  </a:lnTo>
                  <a:lnTo>
                    <a:pt x="1072844" y="645657"/>
                  </a:lnTo>
                  <a:lnTo>
                    <a:pt x="0" y="645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2954243" y="3562829"/>
              <a:ext cx="882797" cy="940966"/>
            </a:xfrm>
            <a:custGeom>
              <a:avLst/>
              <a:gdLst/>
              <a:ahLst/>
              <a:cxnLst/>
              <a:rect r="r" b="b" t="t" l="l"/>
              <a:pathLst>
                <a:path h="940966" w="882797">
                  <a:moveTo>
                    <a:pt x="0" y="0"/>
                  </a:moveTo>
                  <a:lnTo>
                    <a:pt x="882797" y="0"/>
                  </a:lnTo>
                  <a:lnTo>
                    <a:pt x="882797" y="940966"/>
                  </a:lnTo>
                  <a:lnTo>
                    <a:pt x="0" y="94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4439510" y="3622879"/>
              <a:ext cx="599979" cy="820866"/>
            </a:xfrm>
            <a:custGeom>
              <a:avLst/>
              <a:gdLst/>
              <a:ahLst/>
              <a:cxnLst/>
              <a:rect r="r" b="b" t="t" l="l"/>
              <a:pathLst>
                <a:path h="820866" w="599979">
                  <a:moveTo>
                    <a:pt x="0" y="0"/>
                  </a:moveTo>
                  <a:lnTo>
                    <a:pt x="599979" y="0"/>
                  </a:lnTo>
                  <a:lnTo>
                    <a:pt x="599979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1665723" y="3562829"/>
              <a:ext cx="686050" cy="940966"/>
            </a:xfrm>
            <a:custGeom>
              <a:avLst/>
              <a:gdLst/>
              <a:ahLst/>
              <a:cxnLst/>
              <a:rect r="r" b="b" t="t" l="l"/>
              <a:pathLst>
                <a:path h="940966" w="686050">
                  <a:moveTo>
                    <a:pt x="0" y="0"/>
                  </a:moveTo>
                  <a:lnTo>
                    <a:pt x="686049" y="0"/>
                  </a:lnTo>
                  <a:lnTo>
                    <a:pt x="686049" y="940966"/>
                  </a:lnTo>
                  <a:lnTo>
                    <a:pt x="0" y="94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10383348" y="3622879"/>
              <a:ext cx="820866" cy="820866"/>
            </a:xfrm>
            <a:custGeom>
              <a:avLst/>
              <a:gdLst/>
              <a:ahLst/>
              <a:cxnLst/>
              <a:rect r="r" b="b" t="t" l="l"/>
              <a:pathLst>
                <a:path h="820866" w="820866">
                  <a:moveTo>
                    <a:pt x="0" y="0"/>
                  </a:moveTo>
                  <a:lnTo>
                    <a:pt x="820866" y="0"/>
                  </a:lnTo>
                  <a:lnTo>
                    <a:pt x="820866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8960012" y="3622879"/>
              <a:ext cx="820866" cy="820866"/>
            </a:xfrm>
            <a:custGeom>
              <a:avLst/>
              <a:gdLst/>
              <a:ahLst/>
              <a:cxnLst/>
              <a:rect r="r" b="b" t="t" l="l"/>
              <a:pathLst>
                <a:path h="820866" w="820866">
                  <a:moveTo>
                    <a:pt x="0" y="0"/>
                  </a:moveTo>
                  <a:lnTo>
                    <a:pt x="820866" y="0"/>
                  </a:lnTo>
                  <a:lnTo>
                    <a:pt x="820866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0" y="3558715"/>
              <a:ext cx="1063252" cy="949194"/>
            </a:xfrm>
            <a:custGeom>
              <a:avLst/>
              <a:gdLst/>
              <a:ahLst/>
              <a:cxnLst/>
              <a:rect r="r" b="b" t="t" l="l"/>
              <a:pathLst>
                <a:path h="949194" w="1063252">
                  <a:moveTo>
                    <a:pt x="0" y="0"/>
                  </a:moveTo>
                  <a:lnTo>
                    <a:pt x="1063252" y="0"/>
                  </a:lnTo>
                  <a:lnTo>
                    <a:pt x="1063252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9990686" y="5412097"/>
              <a:ext cx="812619" cy="929190"/>
            </a:xfrm>
            <a:custGeom>
              <a:avLst/>
              <a:gdLst/>
              <a:ahLst/>
              <a:cxnLst/>
              <a:rect r="r" b="b" t="t" l="l"/>
              <a:pathLst>
                <a:path h="929190" w="812619">
                  <a:moveTo>
                    <a:pt x="0" y="0"/>
                  </a:moveTo>
                  <a:lnTo>
                    <a:pt x="812619" y="0"/>
                  </a:lnTo>
                  <a:lnTo>
                    <a:pt x="812619" y="929190"/>
                  </a:lnTo>
                  <a:lnTo>
                    <a:pt x="0" y="929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8344950" y="5534276"/>
              <a:ext cx="978331" cy="684832"/>
            </a:xfrm>
            <a:custGeom>
              <a:avLst/>
              <a:gdLst/>
              <a:ahLst/>
              <a:cxnLst/>
              <a:rect r="r" b="b" t="t" l="l"/>
              <a:pathLst>
                <a:path h="684832" w="978331">
                  <a:moveTo>
                    <a:pt x="0" y="0"/>
                  </a:moveTo>
                  <a:lnTo>
                    <a:pt x="978331" y="0"/>
                  </a:lnTo>
                  <a:lnTo>
                    <a:pt x="978331" y="684832"/>
                  </a:lnTo>
                  <a:lnTo>
                    <a:pt x="0" y="684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8">
                <a:extLst>
                  <a:ext uri="{96DAC541-7B7A-43D3-8B79-37D633B846F1}">
                    <asvg:svgBlip xmlns:asvg="http://schemas.microsoft.com/office/drawing/2016/SVG/main" r:embed="rId6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6840528" y="5534276"/>
              <a:ext cx="837017" cy="684832"/>
            </a:xfrm>
            <a:custGeom>
              <a:avLst/>
              <a:gdLst/>
              <a:ahLst/>
              <a:cxnLst/>
              <a:rect r="r" b="b" t="t" l="l"/>
              <a:pathLst>
                <a:path h="684832" w="837017">
                  <a:moveTo>
                    <a:pt x="0" y="0"/>
                  </a:moveTo>
                  <a:lnTo>
                    <a:pt x="837017" y="0"/>
                  </a:lnTo>
                  <a:lnTo>
                    <a:pt x="837017" y="684832"/>
                  </a:lnTo>
                  <a:lnTo>
                    <a:pt x="0" y="684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0">
                <a:extLst>
                  <a:ext uri="{96DAC541-7B7A-43D3-8B79-37D633B846F1}">
                    <asvg:svgBlip xmlns:asvg="http://schemas.microsoft.com/office/drawing/2016/SVG/main" r:embed="rId7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4352912" y="5412097"/>
              <a:ext cx="467974" cy="929190"/>
            </a:xfrm>
            <a:custGeom>
              <a:avLst/>
              <a:gdLst/>
              <a:ahLst/>
              <a:cxnLst/>
              <a:rect r="r" b="b" t="t" l="l"/>
              <a:pathLst>
                <a:path h="929190" w="467974">
                  <a:moveTo>
                    <a:pt x="0" y="0"/>
                  </a:moveTo>
                  <a:lnTo>
                    <a:pt x="467974" y="0"/>
                  </a:lnTo>
                  <a:lnTo>
                    <a:pt x="467974" y="929190"/>
                  </a:lnTo>
                  <a:lnTo>
                    <a:pt x="0" y="929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2">
                <a:extLs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5488291" y="5534276"/>
              <a:ext cx="684832" cy="684832"/>
            </a:xfrm>
            <a:custGeom>
              <a:avLst/>
              <a:gdLst/>
              <a:ahLst/>
              <a:cxnLst/>
              <a:rect r="r" b="b" t="t" l="l"/>
              <a:pathLst>
                <a:path h="684832" w="684832">
                  <a:moveTo>
                    <a:pt x="0" y="0"/>
                  </a:moveTo>
                  <a:lnTo>
                    <a:pt x="684832" y="0"/>
                  </a:lnTo>
                  <a:lnTo>
                    <a:pt x="684832" y="684832"/>
                  </a:lnTo>
                  <a:lnTo>
                    <a:pt x="0" y="684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4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1366626" y="5328632"/>
              <a:ext cx="848994" cy="1096119"/>
            </a:xfrm>
            <a:custGeom>
              <a:avLst/>
              <a:gdLst/>
              <a:ahLst/>
              <a:cxnLst/>
              <a:rect r="r" b="b" t="t" l="l"/>
              <a:pathLst>
                <a:path h="1096119" w="848994">
                  <a:moveTo>
                    <a:pt x="0" y="0"/>
                  </a:moveTo>
                  <a:lnTo>
                    <a:pt x="848994" y="0"/>
                  </a:lnTo>
                  <a:lnTo>
                    <a:pt x="848994" y="1096119"/>
                  </a:lnTo>
                  <a:lnTo>
                    <a:pt x="0" y="1096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6">
                <a:extLst>
                  <a:ext uri="{96DAC541-7B7A-43D3-8B79-37D633B846F1}">
                    <asvg:svgBlip xmlns:asvg="http://schemas.microsoft.com/office/drawing/2016/SVG/main" r:embed="rId7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2883025" y="5412097"/>
              <a:ext cx="802483" cy="929190"/>
            </a:xfrm>
            <a:custGeom>
              <a:avLst/>
              <a:gdLst/>
              <a:ahLst/>
              <a:cxnLst/>
              <a:rect r="r" b="b" t="t" l="l"/>
              <a:pathLst>
                <a:path h="929190" w="802483">
                  <a:moveTo>
                    <a:pt x="0" y="0"/>
                  </a:moveTo>
                  <a:lnTo>
                    <a:pt x="802482" y="0"/>
                  </a:lnTo>
                  <a:lnTo>
                    <a:pt x="802482" y="929190"/>
                  </a:lnTo>
                  <a:lnTo>
                    <a:pt x="0" y="929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8">
                <a:extLs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865" y="593699"/>
            <a:ext cx="16858270" cy="9099602"/>
            <a:chOff x="0" y="0"/>
            <a:chExt cx="4440038" cy="2396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038" cy="2396603"/>
            </a:xfrm>
            <a:custGeom>
              <a:avLst/>
              <a:gdLst/>
              <a:ahLst/>
              <a:cxnLst/>
              <a:rect r="r" b="b" t="t" l="l"/>
              <a:pathLst>
                <a:path h="2396603" w="4440038">
                  <a:moveTo>
                    <a:pt x="9185" y="0"/>
                  </a:moveTo>
                  <a:lnTo>
                    <a:pt x="4430854" y="0"/>
                  </a:lnTo>
                  <a:cubicBezTo>
                    <a:pt x="4435926" y="0"/>
                    <a:pt x="4440038" y="4112"/>
                    <a:pt x="4440038" y="9185"/>
                  </a:cubicBezTo>
                  <a:lnTo>
                    <a:pt x="4440038" y="2387418"/>
                  </a:lnTo>
                  <a:cubicBezTo>
                    <a:pt x="4440038" y="2389854"/>
                    <a:pt x="4439071" y="2392190"/>
                    <a:pt x="4437348" y="2393913"/>
                  </a:cubicBezTo>
                  <a:cubicBezTo>
                    <a:pt x="4435626" y="2395635"/>
                    <a:pt x="4433289" y="2396603"/>
                    <a:pt x="4430854" y="2396603"/>
                  </a:cubicBezTo>
                  <a:lnTo>
                    <a:pt x="9185" y="2396603"/>
                  </a:lnTo>
                  <a:cubicBezTo>
                    <a:pt x="6749" y="2396603"/>
                    <a:pt x="4413" y="2395635"/>
                    <a:pt x="2690" y="2393913"/>
                  </a:cubicBezTo>
                  <a:cubicBezTo>
                    <a:pt x="968" y="2392190"/>
                    <a:pt x="0" y="2389854"/>
                    <a:pt x="0" y="2387418"/>
                  </a:cubicBezTo>
                  <a:lnTo>
                    <a:pt x="0" y="9185"/>
                  </a:lnTo>
                  <a:cubicBezTo>
                    <a:pt x="0" y="6749"/>
                    <a:pt x="968" y="4413"/>
                    <a:pt x="2690" y="2690"/>
                  </a:cubicBezTo>
                  <a:cubicBezTo>
                    <a:pt x="4413" y="968"/>
                    <a:pt x="6749" y="0"/>
                    <a:pt x="9185" y="0"/>
                  </a:cubicBezTo>
                  <a:close/>
                </a:path>
              </a:pathLst>
            </a:custGeom>
            <a:solidFill>
              <a:srgbClr val="FFFDF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038" cy="2434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77480" y="2341943"/>
            <a:ext cx="11533039" cy="32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</a:pPr>
            <a:r>
              <a:rPr lang="en-US" sz="2000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presentation template is free for everyone to use, thanks to the following: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77480" y="5119424"/>
            <a:ext cx="11533039" cy="32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</a:pPr>
            <a:r>
              <a:rPr lang="en-US" sz="2000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this presentation template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77480" y="7176791"/>
            <a:ext cx="11533039" cy="32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</a:pPr>
            <a:r>
              <a:rPr lang="en-US" sz="2000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the photos, graphics, and elements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8732" y="8338808"/>
            <a:ext cx="4070535" cy="54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904"/>
              </a:lnSpc>
            </a:pPr>
            <a:r>
              <a:rPr lang="en-US" b="true" sz="3200" spc="-160">
                <a:solidFill>
                  <a:srgbClr val="38332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Happy designing!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9973" y="1504444"/>
            <a:ext cx="7348055" cy="742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00"/>
              </a:lnSpc>
              <a:spcBef>
                <a:spcPct val="0"/>
              </a:spcBef>
            </a:pPr>
            <a:r>
              <a:rPr lang="en-US" sz="5600" strike="noStrike" u="none">
                <a:solidFill>
                  <a:srgbClr val="38332C"/>
                </a:solidFill>
                <a:latin typeface="Garet"/>
                <a:ea typeface="Garet"/>
                <a:cs typeface="Garet"/>
                <a:sym typeface="Garet"/>
              </a:rPr>
              <a:t>Credits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62141" y="6296959"/>
            <a:ext cx="9563717" cy="742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00"/>
              </a:lnSpc>
              <a:spcBef>
                <a:spcPct val="0"/>
              </a:spcBef>
            </a:pPr>
            <a:r>
              <a:rPr lang="en-US" sz="5600" strike="noStrike" u="none">
                <a:solidFill>
                  <a:srgbClr val="38332C"/>
                </a:solidFill>
                <a:latin typeface="Garet"/>
                <a:ea typeface="Garet"/>
                <a:cs typeface="Garet"/>
                <a:sym typeface="Garet"/>
              </a:rPr>
              <a:t>Pexels, Pixabay, Sketchify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334098" y="3523973"/>
            <a:ext cx="5619805" cy="1404951"/>
          </a:xfrm>
          <a:custGeom>
            <a:avLst/>
            <a:gdLst/>
            <a:ahLst/>
            <a:cxnLst/>
            <a:rect r="r" b="b" t="t" l="l"/>
            <a:pathLst>
              <a:path h="1404951" w="5619805">
                <a:moveTo>
                  <a:pt x="0" y="0"/>
                </a:moveTo>
                <a:lnTo>
                  <a:pt x="5619804" y="0"/>
                </a:lnTo>
                <a:lnTo>
                  <a:pt x="5619804" y="1404951"/>
                </a:lnTo>
                <a:lnTo>
                  <a:pt x="0" y="1404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7230656" cy="106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FFFDF2"/>
                </a:solidFill>
                <a:latin typeface="Garet"/>
                <a:ea typeface="Garet"/>
                <a:cs typeface="Garet"/>
                <a:sym typeface="Garet"/>
              </a:rPr>
              <a:t>What’s inside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85358"/>
            <a:ext cx="3119052" cy="52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34452"/>
            <a:ext cx="3119052" cy="52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Reflection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86994"/>
            <a:ext cx="3119052" cy="52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Goals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39469"/>
            <a:ext cx="3119052" cy="52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Vision 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91944"/>
            <a:ext cx="3119052" cy="52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Mantra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03228" y="1028700"/>
            <a:ext cx="7656072" cy="8229600"/>
            <a:chOff x="0" y="0"/>
            <a:chExt cx="10208096" cy="109728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19009" t="0" r="19009" b="0"/>
            <a:stretch>
              <a:fillRect/>
            </a:stretch>
          </p:blipFill>
          <p:spPr>
            <a:xfrm flipH="false" flipV="false">
              <a:off x="0" y="0"/>
              <a:ext cx="10208096" cy="10972800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028700" y="8126301"/>
            <a:ext cx="1131999" cy="1131999"/>
          </a:xfrm>
          <a:custGeom>
            <a:avLst/>
            <a:gdLst/>
            <a:ahLst/>
            <a:cxnLst/>
            <a:rect r="r" b="b" t="t" l="l"/>
            <a:pathLst>
              <a:path h="1131999" w="1131999">
                <a:moveTo>
                  <a:pt x="0" y="0"/>
                </a:moveTo>
                <a:lnTo>
                  <a:pt x="1131999" y="0"/>
                </a:lnTo>
                <a:lnTo>
                  <a:pt x="1131999" y="1131999"/>
                </a:lnTo>
                <a:lnTo>
                  <a:pt x="0" y="1131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7238" y="0"/>
            <a:ext cx="7550762" cy="10287000"/>
            <a:chOff x="0" y="0"/>
            <a:chExt cx="1006768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4147" t="0" r="16949" b="0"/>
            <a:stretch>
              <a:fillRect/>
            </a:stretch>
          </p:blipFill>
          <p:spPr>
            <a:xfrm flipH="false" flipV="false">
              <a:off x="0" y="0"/>
              <a:ext cx="10067682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257300"/>
            <a:ext cx="4811687" cy="167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18"/>
              </a:lnSpc>
              <a:spcBef>
                <a:spcPct val="0"/>
              </a:spcBef>
            </a:pPr>
            <a:r>
              <a:rPr lang="en-US" sz="12518" strike="noStrike" u="none">
                <a:solidFill>
                  <a:srgbClr val="FFFDF2"/>
                </a:solidFill>
                <a:latin typeface="Garet"/>
                <a:ea typeface="Garet"/>
                <a:cs typeface="Garet"/>
                <a:sym typeface="Garet"/>
              </a:rPr>
              <a:t>Hi, all!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26482"/>
            <a:ext cx="850076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500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introduce yourself. Give the audience a brief overview of your personality, hobbies and interests, career, and any other interesting facts about yourself.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126301"/>
            <a:ext cx="1131999" cy="1131999"/>
          </a:xfrm>
          <a:custGeom>
            <a:avLst/>
            <a:gdLst/>
            <a:ahLst/>
            <a:cxnLst/>
            <a:rect r="r" b="b" t="t" l="l"/>
            <a:pathLst>
              <a:path h="1131999" w="1131999">
                <a:moveTo>
                  <a:pt x="0" y="0"/>
                </a:moveTo>
                <a:lnTo>
                  <a:pt x="1131999" y="0"/>
                </a:lnTo>
                <a:lnTo>
                  <a:pt x="1131999" y="1131999"/>
                </a:lnTo>
                <a:lnTo>
                  <a:pt x="0" y="1131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90337" y="2066294"/>
            <a:ext cx="8640958" cy="1156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strike="noStrike" u="none">
                <a:solidFill>
                  <a:srgbClr val="38332C"/>
                </a:solidFill>
                <a:latin typeface="Garet"/>
                <a:ea typeface="Garet"/>
                <a:cs typeface="Garet"/>
                <a:sym typeface="Garet"/>
              </a:rPr>
              <a:t>In the rearview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0337" y="3413203"/>
            <a:ext cx="856896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500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reflect on what happened the previous year. You can discuss everything from career milestones and personal achievements to relationships and regrets.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7550762" cy="10287000"/>
            <a:chOff x="0" y="0"/>
            <a:chExt cx="10067682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8891" r="4198" b="4150"/>
            <a:stretch>
              <a:fillRect/>
            </a:stretch>
          </p:blipFill>
          <p:spPr>
            <a:xfrm flipH="false" flipV="false">
              <a:off x="0" y="0"/>
              <a:ext cx="10067682" cy="13716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6127301" y="8126301"/>
            <a:ext cx="1131999" cy="1131999"/>
          </a:xfrm>
          <a:custGeom>
            <a:avLst/>
            <a:gdLst/>
            <a:ahLst/>
            <a:cxnLst/>
            <a:rect r="r" b="b" t="t" l="l"/>
            <a:pathLst>
              <a:path h="1131999" w="1131999">
                <a:moveTo>
                  <a:pt x="0" y="0"/>
                </a:moveTo>
                <a:lnTo>
                  <a:pt x="1131999" y="0"/>
                </a:lnTo>
                <a:lnTo>
                  <a:pt x="1131999" y="1131999"/>
                </a:lnTo>
                <a:lnTo>
                  <a:pt x="0" y="1131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6" r="0" b="-859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6819711" cy="1543050"/>
            <a:chOff x="0" y="0"/>
            <a:chExt cx="1796138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6138" cy="406400"/>
            </a:xfrm>
            <a:custGeom>
              <a:avLst/>
              <a:gdLst/>
              <a:ahLst/>
              <a:cxnLst/>
              <a:rect r="r" b="b" t="t" l="l"/>
              <a:pathLst>
                <a:path h="406400" w="1796138">
                  <a:moveTo>
                    <a:pt x="1592938" y="0"/>
                  </a:moveTo>
                  <a:cubicBezTo>
                    <a:pt x="1705162" y="0"/>
                    <a:pt x="1796138" y="90976"/>
                    <a:pt x="1796138" y="203200"/>
                  </a:cubicBezTo>
                  <a:cubicBezTo>
                    <a:pt x="1796138" y="315424"/>
                    <a:pt x="1705162" y="406400"/>
                    <a:pt x="15929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DF2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796138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21158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27301" y="8126301"/>
            <a:ext cx="1131999" cy="1131999"/>
          </a:xfrm>
          <a:custGeom>
            <a:avLst/>
            <a:gdLst/>
            <a:ahLst/>
            <a:cxnLst/>
            <a:rect r="r" b="b" t="t" l="l"/>
            <a:pathLst>
              <a:path h="1131999" w="1131999">
                <a:moveTo>
                  <a:pt x="0" y="0"/>
                </a:moveTo>
                <a:lnTo>
                  <a:pt x="1131999" y="0"/>
                </a:lnTo>
                <a:lnTo>
                  <a:pt x="1131999" y="1131999"/>
                </a:lnTo>
                <a:lnTo>
                  <a:pt x="0" y="1131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1111" y="1485883"/>
            <a:ext cx="5754888" cy="80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50"/>
              </a:lnSpc>
            </a:pPr>
            <a:r>
              <a:rPr lang="en-US" sz="6500" spc="-130" strike="noStrike" u="none">
                <a:solidFill>
                  <a:srgbClr val="FFFDF2"/>
                </a:solidFill>
                <a:latin typeface="Garet"/>
                <a:ea typeface="Garet"/>
                <a:cs typeface="Garet"/>
                <a:sym typeface="Garet"/>
              </a:rPr>
              <a:t>2030 GOALS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224" y="1229429"/>
            <a:ext cx="16507551" cy="113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599"/>
              </a:lnSpc>
              <a:spcBef>
                <a:spcPct val="0"/>
              </a:spcBef>
            </a:pPr>
            <a:r>
              <a:rPr lang="en-US" sz="8599" strike="noStrike" u="none">
                <a:solidFill>
                  <a:srgbClr val="FFFDF2"/>
                </a:solidFill>
                <a:latin typeface="Garet"/>
                <a:ea typeface="Garet"/>
                <a:cs typeface="Garet"/>
                <a:sym typeface="Garet"/>
              </a:rPr>
              <a:t>Career Goals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68862" y="6952965"/>
            <a:ext cx="3306074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FFFDF2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8862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1198" y="6952965"/>
            <a:ext cx="3306074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FFFDF2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1198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02324" y="6952965"/>
            <a:ext cx="3794478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FFFDF2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46527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3388437" y="4706027"/>
            <a:ext cx="11511127" cy="0"/>
          </a:xfrm>
          <a:prstGeom prst="line">
            <a:avLst/>
          </a:prstGeom>
          <a:ln cap="rnd" w="57150">
            <a:solidFill>
              <a:srgbClr val="FFFDF2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368862" y="2840088"/>
            <a:ext cx="3306074" cy="3769977"/>
            <a:chOff x="0" y="0"/>
            <a:chExt cx="706662" cy="8058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2"/>
              <a:stretch>
                <a:fillRect l="-35577" t="0" r="-35577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91198" y="2840088"/>
            <a:ext cx="3306074" cy="3769977"/>
            <a:chOff x="0" y="0"/>
            <a:chExt cx="706662" cy="805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1624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246686" y="2840088"/>
            <a:ext cx="3306074" cy="3769977"/>
            <a:chOff x="0" y="0"/>
            <a:chExt cx="706662" cy="8058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4"/>
              <a:stretch>
                <a:fillRect l="-35577" t="0" r="-35577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224" y="1229429"/>
            <a:ext cx="16507551" cy="113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599"/>
              </a:lnSpc>
              <a:spcBef>
                <a:spcPct val="0"/>
              </a:spcBef>
            </a:pPr>
            <a:r>
              <a:rPr lang="en-US" sz="8599" strike="noStrike" u="none">
                <a:solidFill>
                  <a:srgbClr val="38332C"/>
                </a:solidFill>
                <a:latin typeface="Garet"/>
                <a:ea typeface="Garet"/>
                <a:cs typeface="Garet"/>
                <a:sym typeface="Garet"/>
              </a:rPr>
              <a:t>Relationship Goals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68862" y="6952965"/>
            <a:ext cx="3306074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38332C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8862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1198" y="6952965"/>
            <a:ext cx="3306074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38332C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1198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02324" y="6952965"/>
            <a:ext cx="3794478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38332C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46527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3388437" y="4706027"/>
            <a:ext cx="11511127" cy="0"/>
          </a:xfrm>
          <a:prstGeom prst="line">
            <a:avLst/>
          </a:prstGeom>
          <a:ln cap="rnd" w="57150">
            <a:solidFill>
              <a:srgbClr val="38332C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368862" y="2840088"/>
            <a:ext cx="3306074" cy="3769977"/>
            <a:chOff x="0" y="0"/>
            <a:chExt cx="706662" cy="8058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2"/>
              <a:stretch>
                <a:fillRect l="-49503" t="0" r="-2165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91198" y="2840088"/>
            <a:ext cx="3306074" cy="3769977"/>
            <a:chOff x="0" y="0"/>
            <a:chExt cx="706662" cy="805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1624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246686" y="2840088"/>
            <a:ext cx="3306074" cy="3769977"/>
            <a:chOff x="0" y="0"/>
            <a:chExt cx="706662" cy="8058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1624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3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388437" y="4706027"/>
            <a:ext cx="11511127" cy="0"/>
          </a:xfrm>
          <a:prstGeom prst="line">
            <a:avLst/>
          </a:prstGeom>
          <a:ln cap="rnd" w="57150">
            <a:solidFill>
              <a:srgbClr val="FFFDF2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368862" y="2840088"/>
            <a:ext cx="3306074" cy="3769977"/>
            <a:chOff x="0" y="0"/>
            <a:chExt cx="706662" cy="8058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1624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91198" y="2840088"/>
            <a:ext cx="3306074" cy="3769977"/>
            <a:chOff x="0" y="0"/>
            <a:chExt cx="706662" cy="805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812" r="0" b="-1581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46686" y="2840088"/>
            <a:ext cx="3306074" cy="3769977"/>
            <a:chOff x="0" y="0"/>
            <a:chExt cx="706662" cy="8058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256" r="0" b="-1836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90224" y="1229429"/>
            <a:ext cx="16507551" cy="113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599"/>
              </a:lnSpc>
              <a:spcBef>
                <a:spcPct val="0"/>
              </a:spcBef>
            </a:pPr>
            <a:r>
              <a:rPr lang="en-US" sz="8599" strike="noStrike" u="none">
                <a:solidFill>
                  <a:srgbClr val="FFFDF2"/>
                </a:solidFill>
                <a:latin typeface="Garet"/>
                <a:ea typeface="Garet"/>
                <a:cs typeface="Garet"/>
                <a:sym typeface="Garet"/>
              </a:rPr>
              <a:t>Personal Growth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8862" y="6952965"/>
            <a:ext cx="3306074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FFFDF2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8862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1198" y="6952965"/>
            <a:ext cx="3306074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FFFDF2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1198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02324" y="6952965"/>
            <a:ext cx="3794478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FFFDF2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46527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FFFDF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224" y="1229429"/>
            <a:ext cx="16507551" cy="113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599"/>
              </a:lnSpc>
              <a:spcBef>
                <a:spcPct val="0"/>
              </a:spcBef>
            </a:pPr>
            <a:r>
              <a:rPr lang="en-US" sz="8599" strike="noStrike" u="none">
                <a:solidFill>
                  <a:srgbClr val="38332C"/>
                </a:solidFill>
                <a:latin typeface="Garet"/>
                <a:ea typeface="Garet"/>
                <a:cs typeface="Garet"/>
                <a:sym typeface="Garet"/>
              </a:rPr>
              <a:t>Hobbies and Interests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68862" y="6952965"/>
            <a:ext cx="3306074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38332C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8862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1198" y="6952965"/>
            <a:ext cx="3306074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38332C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1198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02324" y="6952965"/>
            <a:ext cx="3794478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38332C"/>
                </a:solidFill>
                <a:latin typeface="Garet Bold"/>
                <a:ea typeface="Garet Bold"/>
                <a:cs typeface="Garet Bold"/>
                <a:sym typeface="Garet Bold"/>
              </a:rPr>
              <a:t>Add a goal here.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46527" y="7791252"/>
            <a:ext cx="3306074" cy="11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3833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this section to give a brief overview of your goal.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3388437" y="4706027"/>
            <a:ext cx="11511127" cy="0"/>
          </a:xfrm>
          <a:prstGeom prst="line">
            <a:avLst/>
          </a:prstGeom>
          <a:ln cap="rnd" w="57150">
            <a:solidFill>
              <a:srgbClr val="38332C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368862" y="2840088"/>
            <a:ext cx="3306074" cy="3769977"/>
            <a:chOff x="0" y="0"/>
            <a:chExt cx="706662" cy="8058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2"/>
              <a:stretch>
                <a:fillRect l="-34228" t="0" r="-3681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91198" y="2840088"/>
            <a:ext cx="3306074" cy="3769977"/>
            <a:chOff x="0" y="0"/>
            <a:chExt cx="706662" cy="805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3"/>
              <a:stretch>
                <a:fillRect l="-8713" t="-43093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246686" y="2840088"/>
            <a:ext cx="3306074" cy="3769977"/>
            <a:chOff x="0" y="0"/>
            <a:chExt cx="706662" cy="8058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6662" cy="805820"/>
            </a:xfrm>
            <a:custGeom>
              <a:avLst/>
              <a:gdLst/>
              <a:ahLst/>
              <a:cxnLst/>
              <a:rect r="r" b="b" t="t" l="l"/>
              <a:pathLst>
                <a:path h="805820" w="706662">
                  <a:moveTo>
                    <a:pt x="35126" y="0"/>
                  </a:moveTo>
                  <a:lnTo>
                    <a:pt x="671537" y="0"/>
                  </a:lnTo>
                  <a:cubicBezTo>
                    <a:pt x="690936" y="0"/>
                    <a:pt x="706662" y="15726"/>
                    <a:pt x="706662" y="35126"/>
                  </a:cubicBezTo>
                  <a:lnTo>
                    <a:pt x="706662" y="770694"/>
                  </a:lnTo>
                  <a:cubicBezTo>
                    <a:pt x="706662" y="790094"/>
                    <a:pt x="690936" y="805820"/>
                    <a:pt x="671537" y="805820"/>
                  </a:cubicBezTo>
                  <a:lnTo>
                    <a:pt x="35126" y="805820"/>
                  </a:lnTo>
                  <a:cubicBezTo>
                    <a:pt x="15726" y="805820"/>
                    <a:pt x="0" y="790094"/>
                    <a:pt x="0" y="770694"/>
                  </a:cubicBezTo>
                  <a:lnTo>
                    <a:pt x="0" y="35126"/>
                  </a:lnTo>
                  <a:cubicBezTo>
                    <a:pt x="0" y="15726"/>
                    <a:pt x="15726" y="0"/>
                    <a:pt x="3512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812" r="0" b="-1581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DAGjFNBliTs</dc:identifier>
  <dcterms:modified xsi:type="dcterms:W3CDTF">2011-08-01T06:04:30Z</dcterms:modified>
  <cp:revision>1</cp:revision>
  <dc:title>Copy of Goal Setting Vision Board Slides</dc:title>
</cp:coreProperties>
</file>